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1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E3431-A3B1-4AF5-A208-6CE8925099C6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E585E-E640-4DF9-B406-97BAF8D70D9A}" type="slidenum">
              <a:rPr lang="da-DK" smtClean="0"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CC7C6-719B-4B21-9082-9DF35997DDB2}" type="datetimeFigureOut">
              <a:rPr lang="da-DK" smtClean="0"/>
              <a:t>10-02-2010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61360-76F6-4EA2-B1D9-FE5F47E4E422}" type="slidenum">
              <a:rPr lang="da-DK" smtClean="0"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lede 17" descr="ingeborg.JPG"/>
          <p:cNvPicPr>
            <a:picLocks noChangeAspect="1"/>
          </p:cNvPicPr>
          <p:nvPr/>
        </p:nvPicPr>
        <p:blipFill>
          <a:blip r:embed="rId3" cstate="print"/>
          <a:srcRect l="11628" t="18605" r="27325" b="25581"/>
          <a:stretch>
            <a:fillRect/>
          </a:stretch>
        </p:blipFill>
        <p:spPr>
          <a:xfrm>
            <a:off x="3357554" y="1285860"/>
            <a:ext cx="1785950" cy="2041086"/>
          </a:xfrm>
          <a:prstGeom prst="rect">
            <a:avLst/>
          </a:prstGeom>
        </p:spPr>
      </p:pic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0" y="3357562"/>
            <a:ext cx="7143768" cy="78581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I’m</a:t>
            </a:r>
            <a:r>
              <a:rPr lang="da-DK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teaching history, mathematics and CSPE at 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Nyborg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Friskole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in 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Nyborg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Denmark but I live with my family in 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Svendborg</a:t>
            </a:r>
            <a:endParaRPr lang="da-DK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69566">
            <a:off x="5089994" y="633558"/>
            <a:ext cx="3650700" cy="273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fjorddal.dk/danmarksko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-1"/>
            <a:ext cx="3071803" cy="3324373"/>
          </a:xfrm>
          <a:prstGeom prst="rect">
            <a:avLst/>
          </a:prstGeom>
          <a:noFill/>
        </p:spPr>
      </p:pic>
      <p:sp>
        <p:nvSpPr>
          <p:cNvPr id="6" name="Højrepil 5"/>
          <p:cNvSpPr/>
          <p:nvPr/>
        </p:nvSpPr>
        <p:spPr>
          <a:xfrm rot="1278747">
            <a:off x="2993130" y="749504"/>
            <a:ext cx="2714644" cy="8640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8" name="Vinklet forbindelse 7"/>
          <p:cNvCxnSpPr/>
          <p:nvPr/>
        </p:nvCxnSpPr>
        <p:spPr>
          <a:xfrm rot="5400000" flipH="1" flipV="1">
            <a:off x="642116" y="2786852"/>
            <a:ext cx="1358116" cy="7850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Vinklet forbindelse 12"/>
          <p:cNvCxnSpPr/>
          <p:nvPr/>
        </p:nvCxnSpPr>
        <p:spPr>
          <a:xfrm rot="10800000">
            <a:off x="1714480" y="2786058"/>
            <a:ext cx="3429024" cy="100013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 rot="1219918">
            <a:off x="2927293" y="910153"/>
            <a:ext cx="2557426" cy="424260"/>
          </a:xfr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sz="1800" dirty="0" smtClean="0"/>
              <a:t>Karsten </a:t>
            </a:r>
            <a:r>
              <a:rPr lang="da-DK" sz="1800" dirty="0" err="1" smtClean="0"/>
              <a:t>Cassøe</a:t>
            </a:r>
            <a:r>
              <a:rPr lang="da-DK" sz="1800" dirty="0" smtClean="0"/>
              <a:t> Madsen</a:t>
            </a:r>
            <a:endParaRPr lang="da-DK" sz="1800" dirty="0"/>
          </a:p>
        </p:txBody>
      </p:sp>
      <p:sp>
        <p:nvSpPr>
          <p:cNvPr id="15" name="Tekstboks 14"/>
          <p:cNvSpPr txBox="1"/>
          <p:nvPr/>
        </p:nvSpPr>
        <p:spPr>
          <a:xfrm rot="21448006">
            <a:off x="6579484" y="685363"/>
            <a:ext cx="192882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a-DK" dirty="0" smtClean="0"/>
              <a:t>Mette, </a:t>
            </a:r>
            <a:r>
              <a:rPr lang="da-DK" dirty="0" err="1" smtClean="0"/>
              <a:t>my</a:t>
            </a:r>
            <a:r>
              <a:rPr lang="da-DK" dirty="0" smtClean="0"/>
              <a:t> </a:t>
            </a:r>
            <a:r>
              <a:rPr lang="da-DK" dirty="0" err="1" smtClean="0"/>
              <a:t>wife</a:t>
            </a:r>
            <a:endParaRPr lang="da-DK" dirty="0"/>
          </a:p>
        </p:txBody>
      </p:sp>
      <p:sp>
        <p:nvSpPr>
          <p:cNvPr id="16" name="Tekstboks 15"/>
          <p:cNvSpPr txBox="1"/>
          <p:nvPr/>
        </p:nvSpPr>
        <p:spPr>
          <a:xfrm>
            <a:off x="7858148" y="2285992"/>
            <a:ext cx="928694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a-DK" dirty="0" smtClean="0"/>
              <a:t>Thea, 6</a:t>
            </a:r>
            <a:endParaRPr lang="da-DK" dirty="0"/>
          </a:p>
        </p:txBody>
      </p:sp>
      <p:sp>
        <p:nvSpPr>
          <p:cNvPr id="19" name="Tekstboks 18"/>
          <p:cNvSpPr txBox="1"/>
          <p:nvPr/>
        </p:nvSpPr>
        <p:spPr>
          <a:xfrm rot="20587780">
            <a:off x="4240732" y="2750383"/>
            <a:ext cx="1285884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a-DK" dirty="0" smtClean="0"/>
              <a:t>Ingeborg, 8</a:t>
            </a:r>
            <a:endParaRPr lang="da-DK" dirty="0"/>
          </a:p>
        </p:txBody>
      </p:sp>
      <p:pic>
        <p:nvPicPr>
          <p:cNvPr id="1032" name="Picture 8" descr="http://www.sallingsport.dk/userfiles/image/booking-enhed/st_kajak%20skiv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5838989"/>
            <a:ext cx="1357290" cy="1019011"/>
          </a:xfrm>
          <a:prstGeom prst="rect">
            <a:avLst/>
          </a:prstGeom>
          <a:noFill/>
        </p:spPr>
      </p:pic>
      <p:pic>
        <p:nvPicPr>
          <p:cNvPr id="1034" name="Picture 10" descr="http://www.visitnorway.com/ImageVault/Images/conversionFormat_13/id_1554/ImageVaultHandler.aspx"/>
          <p:cNvPicPr>
            <a:picLocks noChangeAspect="1" noChangeArrowheads="1"/>
          </p:cNvPicPr>
          <p:nvPr/>
        </p:nvPicPr>
        <p:blipFill>
          <a:blip r:embed="rId7" cstate="print"/>
          <a:srcRect l="30405" r="-1334"/>
          <a:stretch>
            <a:fillRect/>
          </a:stretch>
        </p:blipFill>
        <p:spPr bwMode="auto">
          <a:xfrm>
            <a:off x="7572364" y="5857892"/>
            <a:ext cx="1571636" cy="1000108"/>
          </a:xfrm>
          <a:prstGeom prst="rect">
            <a:avLst/>
          </a:prstGeom>
          <a:noFill/>
        </p:spPr>
      </p:pic>
      <p:pic>
        <p:nvPicPr>
          <p:cNvPr id="1036" name="Picture 12" descr="http://eidsvold.northburnett.qld.gov.au/images/Events/golf%20picture.gif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864983"/>
            <a:ext cx="1643042" cy="1993017"/>
          </a:xfrm>
          <a:prstGeom prst="rect">
            <a:avLst/>
          </a:prstGeom>
          <a:noFill/>
        </p:spPr>
      </p:pic>
      <p:sp>
        <p:nvSpPr>
          <p:cNvPr id="23" name="Tekstboks 22"/>
          <p:cNvSpPr txBox="1"/>
          <p:nvPr/>
        </p:nvSpPr>
        <p:spPr>
          <a:xfrm>
            <a:off x="4286248" y="6215082"/>
            <a:ext cx="300039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a-DK" dirty="0" smtClean="0">
                <a:cs typeface="Aharoni" pitchFamily="2" charset="-79"/>
              </a:rPr>
              <a:t>And </a:t>
            </a:r>
            <a:r>
              <a:rPr lang="da-DK" dirty="0" err="1" smtClean="0">
                <a:cs typeface="Aharoni" pitchFamily="2" charset="-79"/>
              </a:rPr>
              <a:t>when</a:t>
            </a:r>
            <a:r>
              <a:rPr lang="da-DK" dirty="0" smtClean="0">
                <a:cs typeface="Aharoni" pitchFamily="2" charset="-79"/>
              </a:rPr>
              <a:t> I have the time….</a:t>
            </a:r>
            <a:endParaRPr lang="da-DK" dirty="0">
              <a:cs typeface="Aharoni" pitchFamily="2" charset="-79"/>
            </a:endParaRPr>
          </a:p>
        </p:txBody>
      </p:sp>
      <p:sp>
        <p:nvSpPr>
          <p:cNvPr id="24" name="Tekstboks 23"/>
          <p:cNvSpPr txBox="1"/>
          <p:nvPr/>
        </p:nvSpPr>
        <p:spPr>
          <a:xfrm>
            <a:off x="1928794" y="4786322"/>
            <a:ext cx="571504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 educated in 1994, since I re-educated as math-tutor.</a:t>
            </a:r>
          </a:p>
          <a:p>
            <a:r>
              <a:rPr lang="en-US" dirty="0" smtClean="0"/>
              <a:t>And since 2007 been a member of the AEC-network</a:t>
            </a:r>
            <a:endParaRPr lang="en-US" dirty="0"/>
          </a:p>
        </p:txBody>
      </p:sp>
      <p:pic>
        <p:nvPicPr>
          <p:cNvPr id="1038" name="Picture 14" descr="Nyborg Friskole log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6314" y="3786190"/>
            <a:ext cx="1558905" cy="489069"/>
          </a:xfrm>
          <a:prstGeom prst="rect">
            <a:avLst/>
          </a:prstGeom>
          <a:noFill/>
        </p:spPr>
      </p:pic>
      <p:sp>
        <p:nvSpPr>
          <p:cNvPr id="26" name="Rektangel 25"/>
          <p:cNvSpPr/>
          <p:nvPr/>
        </p:nvSpPr>
        <p:spPr>
          <a:xfrm>
            <a:off x="0" y="4071942"/>
            <a:ext cx="2750077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da-DK" sz="40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About</a:t>
            </a:r>
            <a:r>
              <a:rPr lang="da-DK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 </a:t>
            </a:r>
            <a:r>
              <a:rPr lang="da-DK" sz="40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me</a:t>
            </a:r>
            <a:endParaRPr lang="da-DK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64</Words>
  <Application>Microsoft Office PowerPoint</Application>
  <PresentationFormat>Skærmshow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Karsten Cassøe Madsen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me Karsten Cassøe Madsen</dc:title>
  <dc:creator>karsten</dc:creator>
  <cp:lastModifiedBy>karsten</cp:lastModifiedBy>
  <cp:revision>8</cp:revision>
  <dcterms:created xsi:type="dcterms:W3CDTF">2010-02-10T14:01:57Z</dcterms:created>
  <dcterms:modified xsi:type="dcterms:W3CDTF">2010-02-10T15:13:20Z</dcterms:modified>
</cp:coreProperties>
</file>